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12" r:id="rId3"/>
    <p:sldId id="316" r:id="rId4"/>
    <p:sldId id="311" r:id="rId5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CD5"/>
    <a:srgbClr val="599AD5"/>
    <a:srgbClr val="66A2D8"/>
    <a:srgbClr val="76ABDC"/>
    <a:srgbClr val="5F9ED7"/>
    <a:srgbClr val="4E93D2"/>
    <a:srgbClr val="7CAFDE"/>
    <a:srgbClr val="69A4D9"/>
    <a:srgbClr val="1A98CA"/>
    <a:srgbClr val="F3B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085" y="-41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C783A-FE45-435A-8982-30CBF770BDBE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84715-8102-45D1-88FF-58B16368D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5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12DC5B-2EDF-03E1-A9DB-0C29CD9D9F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3175" y="2046389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ru-RU" dirty="0"/>
              <a:t>Название презентации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3FBE912-F37B-33CF-FC7C-6E7DF72C22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3499" y="5912101"/>
            <a:ext cx="2762452" cy="40207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Москва, 2023 г.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4BD6F8-7B75-87F9-F2DB-CA5A00D4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E25AF2B-81B3-D48E-968B-7779F9C8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5D55FB-410D-0CE7-DCC7-813C9C6B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1F9-AE33-4E44-B7FD-546699C0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3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41D9EB-0E3D-9D7F-94CF-6EE6AD39F6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952" y="365126"/>
            <a:ext cx="8171848" cy="982412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ru-RU" dirty="0"/>
              <a:t>Заголовок 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388046C-6D57-6520-EE79-653B6BDCC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121"/>
            <a:ext cx="10731366" cy="4527049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2E9EB0-7322-2BFB-E306-4A1F5081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229ED5-C730-6BD1-A88C-6E6E7039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36A28B-E8E0-513A-3724-1730DC74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1F9-AE33-4E44-B7FD-546699C0CE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10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B7E06D-F0AB-29DE-B232-24CD021E7C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9452" y="326625"/>
            <a:ext cx="8460607" cy="1030538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058636-152D-F395-AF48-A9F90A8F4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40BF6C2-A7C2-60E7-95D3-98D41E6B8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FE6CB89-5E61-0F4B-7968-DCA90DBE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B665F1C-DFF1-D846-5E95-A4FA9365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B2DF26C-DE61-5FD7-7737-BE9A684F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1F9-AE33-4E44-B7FD-546699C0CE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18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C97FD4-C44F-5783-B30A-707B0A9A6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964" y="365126"/>
            <a:ext cx="8090836" cy="905410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342293D-EC7A-D8E5-FA44-FAB2E275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EF007F8-D542-4D05-0051-0849F64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6A44E4D-4815-F066-2D9B-1BB6B692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1F9-AE33-4E44-B7FD-546699C0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5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4C8B8E-5914-B06E-E081-0971A4C85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36296"/>
            <a:ext cx="3932237" cy="481262"/>
          </a:xfrm>
        </p:spPr>
        <p:txBody>
          <a:bodyPr anchor="b">
            <a:noAutofit/>
          </a:bodyPr>
          <a:lstStyle>
            <a:lvl1pPr>
              <a:defRPr sz="2600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3362D6-8CB5-32F8-FA3F-FEC5C4C91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51798"/>
            <a:ext cx="6172200" cy="4109252"/>
          </a:xfrm>
        </p:spPr>
        <p:txBody>
          <a:bodyPr/>
          <a:lstStyle>
            <a:lvl1pPr>
              <a:defRPr sz="18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9FBB67-1B8F-A05E-000D-C832926F0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BD8E481-D3B9-8DA5-4EAB-D5991D48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FB6A428-BF5D-75ED-2F52-27E399BB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166A8E1-A93E-77AB-79EC-84C3DB95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1F9-AE33-4E44-B7FD-546699C0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50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0F8E52-03EC-3AFA-166F-947FD7A97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8D565FC-BC4C-0814-41EA-FEFC99151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2C9E61-D316-22C2-509F-5F896EAE2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85F0A-5F69-4C08-B315-8D0518FC489C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D9B681-DAEA-40C4-0C7E-7531CA2CD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17EC2D1-4826-07CE-8AC7-EA849B2CD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CF1F9-AE33-4E44-B7FD-546699C0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0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F573DD-A046-FA9F-D5E4-4CC8C450D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361" y="2057028"/>
            <a:ext cx="10067278" cy="208967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Конкурс на лучшую организацию спортивно-массовой работы с инвалидами в региональных организациях </a:t>
            </a:r>
            <a:r>
              <a:rPr lang="ru-RU" sz="36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ВОИ</a:t>
            </a:r>
            <a:br>
              <a:rPr lang="ru-RU" sz="36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6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</a:t>
            </a:r>
            <a:r>
              <a:rPr lang="ru-RU" sz="36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итогам 2025 </a:t>
            </a:r>
            <a:r>
              <a:rPr lang="ru-RU" sz="3600" b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года</a:t>
            </a:r>
            <a:endParaRPr lang="ru-RU" sz="3600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ADB5BB0-64C4-19E4-665C-929C6F514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774" y="5975085"/>
            <a:ext cx="2762452" cy="402072"/>
          </a:xfrm>
        </p:spPr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2026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г.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13847F-2FCC-D19F-6F02-C66B4F3DC954}"/>
              </a:ext>
            </a:extLst>
          </p:cNvPr>
          <p:cNvSpPr txBox="1"/>
          <p:nvPr/>
        </p:nvSpPr>
        <p:spPr>
          <a:xfrm>
            <a:off x="0" y="459727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Название региональной организации ВОИ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5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кладка_1">
            <a:hlinkClick r:id="" action="ppaction://macro?name=S2_1"/>
            <a:extLst>
              <a:ext uri="{FF2B5EF4-FFF2-40B4-BE49-F238E27FC236}">
                <a16:creationId xmlns="" xmlns:a16="http://schemas.microsoft.com/office/drawing/2014/main" id="{8C1ED83D-672F-4B5B-AF48-45DA42C78C13}"/>
              </a:ext>
            </a:extLst>
          </p:cNvPr>
          <p:cNvSpPr/>
          <p:nvPr/>
        </p:nvSpPr>
        <p:spPr>
          <a:xfrm>
            <a:off x="9509760" y="3395068"/>
            <a:ext cx="1166788" cy="560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Накладка_0">
            <a:hlinkClick r:id="" action="ppaction://macro?name=S2_0"/>
            <a:extLst>
              <a:ext uri="{FF2B5EF4-FFF2-40B4-BE49-F238E27FC236}">
                <a16:creationId xmlns="" xmlns:a16="http://schemas.microsoft.com/office/drawing/2014/main" id="{C3701C2C-E1FD-4128-844D-349446574430}"/>
              </a:ext>
            </a:extLst>
          </p:cNvPr>
          <p:cNvSpPr/>
          <p:nvPr/>
        </p:nvSpPr>
        <p:spPr>
          <a:xfrm>
            <a:off x="9480804" y="4081819"/>
            <a:ext cx="1250832" cy="12795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S2_6" hidden="1">
            <a:extLst>
              <a:ext uri="{FF2B5EF4-FFF2-40B4-BE49-F238E27FC236}">
                <a16:creationId xmlns="" xmlns:a16="http://schemas.microsoft.com/office/drawing/2014/main" id="{FADBD3F7-7003-4CD2-8C37-0201BA36AFA3}"/>
              </a:ext>
            </a:extLst>
          </p:cNvPr>
          <p:cNvSpPr/>
          <p:nvPr/>
        </p:nvSpPr>
        <p:spPr>
          <a:xfrm>
            <a:off x="197861" y="6044565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6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4" name="S2_5" hidden="1">
            <a:extLst>
              <a:ext uri="{FF2B5EF4-FFF2-40B4-BE49-F238E27FC236}">
                <a16:creationId xmlns="" xmlns:a16="http://schemas.microsoft.com/office/drawing/2014/main" id="{F650438C-5BB8-4825-BF4E-49491A93A0CC}"/>
              </a:ext>
            </a:extLst>
          </p:cNvPr>
          <p:cNvSpPr/>
          <p:nvPr/>
        </p:nvSpPr>
        <p:spPr>
          <a:xfrm>
            <a:off x="197861" y="5467190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3" name="S2_4" hidden="1">
            <a:extLst>
              <a:ext uri="{FF2B5EF4-FFF2-40B4-BE49-F238E27FC236}">
                <a16:creationId xmlns="" xmlns:a16="http://schemas.microsoft.com/office/drawing/2014/main" id="{DDD7A8F6-3586-47CC-A783-158FC323BA90}"/>
              </a:ext>
            </a:extLst>
          </p:cNvPr>
          <p:cNvSpPr/>
          <p:nvPr/>
        </p:nvSpPr>
        <p:spPr>
          <a:xfrm>
            <a:off x="201288" y="4898265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4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2" name="S2_3" hidden="1">
            <a:extLst>
              <a:ext uri="{FF2B5EF4-FFF2-40B4-BE49-F238E27FC236}">
                <a16:creationId xmlns="" xmlns:a16="http://schemas.microsoft.com/office/drawing/2014/main" id="{46DD3F86-3EC4-4AD3-93C7-A3EBE1BCCB99}"/>
              </a:ext>
            </a:extLst>
          </p:cNvPr>
          <p:cNvSpPr/>
          <p:nvPr/>
        </p:nvSpPr>
        <p:spPr>
          <a:xfrm>
            <a:off x="197861" y="4319716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3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82" name="S2_2" hidden="1">
            <a:extLst>
              <a:ext uri="{FF2B5EF4-FFF2-40B4-BE49-F238E27FC236}">
                <a16:creationId xmlns="" xmlns:a16="http://schemas.microsoft.com/office/drawing/2014/main" id="{88052B99-606C-4E70-8295-15ED0C8EDDC8}"/>
              </a:ext>
            </a:extLst>
          </p:cNvPr>
          <p:cNvSpPr/>
          <p:nvPr/>
        </p:nvSpPr>
        <p:spPr>
          <a:xfrm>
            <a:off x="195259" y="3743497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9" name="S2_1" hidden="1">
            <a:extLst>
              <a:ext uri="{FF2B5EF4-FFF2-40B4-BE49-F238E27FC236}">
                <a16:creationId xmlns="" xmlns:a16="http://schemas.microsoft.com/office/drawing/2014/main" id="{70AD32A9-7603-4AEA-8058-B3D972E36F26}"/>
              </a:ext>
            </a:extLst>
          </p:cNvPr>
          <p:cNvSpPr/>
          <p:nvPr/>
        </p:nvSpPr>
        <p:spPr>
          <a:xfrm>
            <a:off x="191449" y="3136883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1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C126E885-9EB9-0F71-D2B6-34F9ED4D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1" y="549631"/>
            <a:ext cx="9321209" cy="947035"/>
          </a:xfrm>
          <a:solidFill>
            <a:srgbClr val="89DAE7">
              <a:alpha val="34000"/>
            </a:srgbClr>
          </a:solidFill>
          <a:ln w="19050">
            <a:solidFill>
              <a:srgbClr val="0081BA">
                <a:alpha val="16000"/>
              </a:srgbClr>
            </a:solidFill>
          </a:ln>
        </p:spPr>
        <p:txBody>
          <a:bodyPr>
            <a:noAutofit/>
          </a:bodyPr>
          <a:lstStyle/>
          <a:p>
            <a:pPr algn="ctr">
              <a:lnSpc>
                <a:spcPts val="2900"/>
              </a:lnSpc>
              <a:spcAft>
                <a:spcPts val="600"/>
              </a:spcAft>
            </a:pPr>
            <a:r>
              <a:rPr lang="ru-RU" sz="23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Пример расположения </a:t>
            </a:r>
            <a:r>
              <a:rPr lang="ru-RU" sz="23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фотографий</a:t>
            </a:r>
            <a:r>
              <a:rPr lang="ru-RU" sz="23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на слайде</a:t>
            </a:r>
            <a:endParaRPr lang="ru-RU" sz="2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lide Number Placeholder 5">
            <a:extLst>
              <a:ext uri="{FF2B5EF4-FFF2-40B4-BE49-F238E27FC236}">
                <a16:creationId xmlns="" xmlns:a16="http://schemas.microsoft.com/office/drawing/2014/main" id="{657F2530-EEF4-4DA6-8C7A-148E1AB814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11745" y="6467157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357F04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DD9FF70-5C9E-496A-BC8A-B2570B9562AF}" type="slidenum">
              <a:rPr lang="en-US" altLang="ru-RU" smtClean="0"/>
              <a:pPr>
                <a:defRPr/>
              </a:pPr>
              <a:t>2</a:t>
            </a:fld>
            <a:endParaRPr lang="en-US" altLang="ru-RU" dirty="0"/>
          </a:p>
        </p:txBody>
      </p:sp>
      <p:sp>
        <p:nvSpPr>
          <p:cNvPr id="50" name="S2_61" hidden="1">
            <a:extLst>
              <a:ext uri="{FF2B5EF4-FFF2-40B4-BE49-F238E27FC236}">
                <a16:creationId xmlns="" xmlns:a16="http://schemas.microsoft.com/office/drawing/2014/main" id="{FADBD3F7-7003-4CD2-8C37-0201BA36AFA3}"/>
              </a:ext>
            </a:extLst>
          </p:cNvPr>
          <p:cNvSpPr/>
          <p:nvPr/>
        </p:nvSpPr>
        <p:spPr>
          <a:xfrm>
            <a:off x="197165" y="6043869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6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1" name="S2_51" hidden="1">
            <a:extLst>
              <a:ext uri="{FF2B5EF4-FFF2-40B4-BE49-F238E27FC236}">
                <a16:creationId xmlns="" xmlns:a16="http://schemas.microsoft.com/office/drawing/2014/main" id="{F650438C-5BB8-4825-BF4E-49491A93A0CC}"/>
              </a:ext>
            </a:extLst>
          </p:cNvPr>
          <p:cNvSpPr/>
          <p:nvPr/>
        </p:nvSpPr>
        <p:spPr>
          <a:xfrm>
            <a:off x="197165" y="5466494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2" name="S2_41" hidden="1">
            <a:extLst>
              <a:ext uri="{FF2B5EF4-FFF2-40B4-BE49-F238E27FC236}">
                <a16:creationId xmlns="" xmlns:a16="http://schemas.microsoft.com/office/drawing/2014/main" id="{DDD7A8F6-3586-47CC-A783-158FC323BA90}"/>
              </a:ext>
            </a:extLst>
          </p:cNvPr>
          <p:cNvSpPr/>
          <p:nvPr/>
        </p:nvSpPr>
        <p:spPr>
          <a:xfrm>
            <a:off x="200592" y="4897569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4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3" name="S2_31" hidden="1">
            <a:extLst>
              <a:ext uri="{FF2B5EF4-FFF2-40B4-BE49-F238E27FC236}">
                <a16:creationId xmlns="" xmlns:a16="http://schemas.microsoft.com/office/drawing/2014/main" id="{46DD3F86-3EC4-4AD3-93C7-A3EBE1BCCB99}"/>
              </a:ext>
            </a:extLst>
          </p:cNvPr>
          <p:cNvSpPr/>
          <p:nvPr/>
        </p:nvSpPr>
        <p:spPr>
          <a:xfrm>
            <a:off x="197165" y="4319020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3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4" name="S2_21" hidden="1">
            <a:extLst>
              <a:ext uri="{FF2B5EF4-FFF2-40B4-BE49-F238E27FC236}">
                <a16:creationId xmlns="" xmlns:a16="http://schemas.microsoft.com/office/drawing/2014/main" id="{88052B99-606C-4E70-8295-15ED0C8EDDC8}"/>
              </a:ext>
            </a:extLst>
          </p:cNvPr>
          <p:cNvSpPr/>
          <p:nvPr/>
        </p:nvSpPr>
        <p:spPr>
          <a:xfrm>
            <a:off x="194563" y="3742801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6" name="S2_11" hidden="1">
            <a:extLst>
              <a:ext uri="{FF2B5EF4-FFF2-40B4-BE49-F238E27FC236}">
                <a16:creationId xmlns="" xmlns:a16="http://schemas.microsoft.com/office/drawing/2014/main" id="{70AD32A9-7603-4AEA-8058-B3D972E36F26}"/>
              </a:ext>
            </a:extLst>
          </p:cNvPr>
          <p:cNvSpPr/>
          <p:nvPr/>
        </p:nvSpPr>
        <p:spPr>
          <a:xfrm>
            <a:off x="206063" y="3126445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1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986EBFB-5FBD-8986-F7D6-0AF809D34990}"/>
              </a:ext>
            </a:extLst>
          </p:cNvPr>
          <p:cNvSpPr txBox="1"/>
          <p:nvPr/>
        </p:nvSpPr>
        <p:spPr>
          <a:xfrm>
            <a:off x="416624" y="1831009"/>
            <a:ext cx="1153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Текстовая строка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6624" y="6214728"/>
            <a:ext cx="5414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Фото № 1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217056" y="6227666"/>
            <a:ext cx="5414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Фото №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515017" y="2461175"/>
            <a:ext cx="5401690" cy="3594927"/>
            <a:chOff x="515017" y="2461175"/>
            <a:chExt cx="5401690" cy="359492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27349" y="2461175"/>
              <a:ext cx="5389358" cy="35949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527349" y="2461175"/>
              <a:ext cx="5389358" cy="35949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15017" y="2461175"/>
              <a:ext cx="5401690" cy="35949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6189236" y="2461175"/>
            <a:ext cx="5401690" cy="3594927"/>
            <a:chOff x="515017" y="2461175"/>
            <a:chExt cx="5401690" cy="3594927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27349" y="2461175"/>
              <a:ext cx="5389358" cy="35949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527349" y="2461175"/>
              <a:ext cx="5389358" cy="35949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15017" y="2461175"/>
              <a:ext cx="5401690" cy="35949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00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4" grpId="0"/>
      <p:bldP spid="45" grpId="0" animBg="1"/>
      <p:bldP spid="44" grpId="0" animBg="1"/>
      <p:bldP spid="43" grpId="0" animBg="1"/>
      <p:bldP spid="42" grpId="0" animBg="1"/>
      <p:bldP spid="82" grpId="0" animBg="1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кладка_1">
            <a:hlinkClick r:id="" action="ppaction://macro?name=S2_1"/>
            <a:extLst>
              <a:ext uri="{FF2B5EF4-FFF2-40B4-BE49-F238E27FC236}">
                <a16:creationId xmlns="" xmlns:a16="http://schemas.microsoft.com/office/drawing/2014/main" id="{8C1ED83D-672F-4B5B-AF48-45DA42C78C13}"/>
              </a:ext>
            </a:extLst>
          </p:cNvPr>
          <p:cNvSpPr/>
          <p:nvPr/>
        </p:nvSpPr>
        <p:spPr>
          <a:xfrm>
            <a:off x="9509760" y="3395068"/>
            <a:ext cx="1166788" cy="560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Накладка_0">
            <a:hlinkClick r:id="" action="ppaction://macro?name=S2_0"/>
            <a:extLst>
              <a:ext uri="{FF2B5EF4-FFF2-40B4-BE49-F238E27FC236}">
                <a16:creationId xmlns="" xmlns:a16="http://schemas.microsoft.com/office/drawing/2014/main" id="{C3701C2C-E1FD-4128-844D-349446574430}"/>
              </a:ext>
            </a:extLst>
          </p:cNvPr>
          <p:cNvSpPr/>
          <p:nvPr/>
        </p:nvSpPr>
        <p:spPr>
          <a:xfrm>
            <a:off x="9480804" y="4081819"/>
            <a:ext cx="1250832" cy="12795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S2_6" hidden="1">
            <a:extLst>
              <a:ext uri="{FF2B5EF4-FFF2-40B4-BE49-F238E27FC236}">
                <a16:creationId xmlns="" xmlns:a16="http://schemas.microsoft.com/office/drawing/2014/main" id="{FADBD3F7-7003-4CD2-8C37-0201BA36AFA3}"/>
              </a:ext>
            </a:extLst>
          </p:cNvPr>
          <p:cNvSpPr/>
          <p:nvPr/>
        </p:nvSpPr>
        <p:spPr>
          <a:xfrm>
            <a:off x="197861" y="6044565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6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4" name="S2_5" hidden="1">
            <a:extLst>
              <a:ext uri="{FF2B5EF4-FFF2-40B4-BE49-F238E27FC236}">
                <a16:creationId xmlns="" xmlns:a16="http://schemas.microsoft.com/office/drawing/2014/main" id="{F650438C-5BB8-4825-BF4E-49491A93A0CC}"/>
              </a:ext>
            </a:extLst>
          </p:cNvPr>
          <p:cNvSpPr/>
          <p:nvPr/>
        </p:nvSpPr>
        <p:spPr>
          <a:xfrm>
            <a:off x="197861" y="5467190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3" name="S2_4" hidden="1">
            <a:extLst>
              <a:ext uri="{FF2B5EF4-FFF2-40B4-BE49-F238E27FC236}">
                <a16:creationId xmlns="" xmlns:a16="http://schemas.microsoft.com/office/drawing/2014/main" id="{DDD7A8F6-3586-47CC-A783-158FC323BA90}"/>
              </a:ext>
            </a:extLst>
          </p:cNvPr>
          <p:cNvSpPr/>
          <p:nvPr/>
        </p:nvSpPr>
        <p:spPr>
          <a:xfrm>
            <a:off x="201288" y="4898265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4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2" name="S2_3" hidden="1">
            <a:extLst>
              <a:ext uri="{FF2B5EF4-FFF2-40B4-BE49-F238E27FC236}">
                <a16:creationId xmlns="" xmlns:a16="http://schemas.microsoft.com/office/drawing/2014/main" id="{46DD3F86-3EC4-4AD3-93C7-A3EBE1BCCB99}"/>
              </a:ext>
            </a:extLst>
          </p:cNvPr>
          <p:cNvSpPr/>
          <p:nvPr/>
        </p:nvSpPr>
        <p:spPr>
          <a:xfrm>
            <a:off x="197861" y="4319716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3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82" name="S2_2" hidden="1">
            <a:extLst>
              <a:ext uri="{FF2B5EF4-FFF2-40B4-BE49-F238E27FC236}">
                <a16:creationId xmlns="" xmlns:a16="http://schemas.microsoft.com/office/drawing/2014/main" id="{88052B99-606C-4E70-8295-15ED0C8EDDC8}"/>
              </a:ext>
            </a:extLst>
          </p:cNvPr>
          <p:cNvSpPr/>
          <p:nvPr/>
        </p:nvSpPr>
        <p:spPr>
          <a:xfrm>
            <a:off x="195259" y="3743497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9" name="S2_1" hidden="1">
            <a:extLst>
              <a:ext uri="{FF2B5EF4-FFF2-40B4-BE49-F238E27FC236}">
                <a16:creationId xmlns="" xmlns:a16="http://schemas.microsoft.com/office/drawing/2014/main" id="{70AD32A9-7603-4AEA-8058-B3D972E36F26}"/>
              </a:ext>
            </a:extLst>
          </p:cNvPr>
          <p:cNvSpPr/>
          <p:nvPr/>
        </p:nvSpPr>
        <p:spPr>
          <a:xfrm>
            <a:off x="191449" y="3136883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1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C126E885-9EB9-0F71-D2B6-34F9ED4D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1" y="549631"/>
            <a:ext cx="9321209" cy="947035"/>
          </a:xfrm>
          <a:solidFill>
            <a:srgbClr val="89DAE7">
              <a:alpha val="34000"/>
            </a:srgbClr>
          </a:solidFill>
          <a:ln w="19050">
            <a:solidFill>
              <a:srgbClr val="0081BA">
                <a:alpha val="16000"/>
              </a:srgbClr>
            </a:solidFill>
          </a:ln>
        </p:spPr>
        <p:txBody>
          <a:bodyPr>
            <a:noAutofit/>
          </a:bodyPr>
          <a:lstStyle/>
          <a:p>
            <a:pPr algn="ctr">
              <a:lnSpc>
                <a:spcPts val="2900"/>
              </a:lnSpc>
              <a:spcAft>
                <a:spcPts val="600"/>
              </a:spcAft>
            </a:pPr>
            <a:r>
              <a:rPr lang="ru-RU" sz="23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Пример расположения </a:t>
            </a:r>
            <a:r>
              <a:rPr lang="ru-RU" sz="23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текста</a:t>
            </a:r>
            <a:r>
              <a:rPr lang="ru-RU" sz="23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 </a:t>
            </a:r>
            <a:r>
              <a:rPr lang="ru-RU" sz="23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фотографии</a:t>
            </a:r>
            <a:r>
              <a:rPr lang="ru-RU" sz="23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на слайде</a:t>
            </a:r>
            <a:endParaRPr lang="ru-RU" sz="2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lide Number Placeholder 5">
            <a:extLst>
              <a:ext uri="{FF2B5EF4-FFF2-40B4-BE49-F238E27FC236}">
                <a16:creationId xmlns="" xmlns:a16="http://schemas.microsoft.com/office/drawing/2014/main" id="{657F2530-EEF4-4DA6-8C7A-148E1AB814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11745" y="6467157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357F04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DD9FF70-5C9E-496A-BC8A-B2570B9562AF}" type="slidenum">
              <a:rPr lang="en-US" altLang="ru-RU" smtClean="0"/>
              <a:pPr>
                <a:defRPr/>
              </a:pPr>
              <a:t>3</a:t>
            </a:fld>
            <a:endParaRPr lang="en-US" altLang="ru-RU" dirty="0"/>
          </a:p>
        </p:txBody>
      </p:sp>
      <p:sp>
        <p:nvSpPr>
          <p:cNvPr id="50" name="S2_61" hidden="1">
            <a:extLst>
              <a:ext uri="{FF2B5EF4-FFF2-40B4-BE49-F238E27FC236}">
                <a16:creationId xmlns="" xmlns:a16="http://schemas.microsoft.com/office/drawing/2014/main" id="{FADBD3F7-7003-4CD2-8C37-0201BA36AFA3}"/>
              </a:ext>
            </a:extLst>
          </p:cNvPr>
          <p:cNvSpPr/>
          <p:nvPr/>
        </p:nvSpPr>
        <p:spPr>
          <a:xfrm>
            <a:off x="197165" y="6043869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6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1" name="S2_51" hidden="1">
            <a:extLst>
              <a:ext uri="{FF2B5EF4-FFF2-40B4-BE49-F238E27FC236}">
                <a16:creationId xmlns="" xmlns:a16="http://schemas.microsoft.com/office/drawing/2014/main" id="{F650438C-5BB8-4825-BF4E-49491A93A0CC}"/>
              </a:ext>
            </a:extLst>
          </p:cNvPr>
          <p:cNvSpPr/>
          <p:nvPr/>
        </p:nvSpPr>
        <p:spPr>
          <a:xfrm>
            <a:off x="197165" y="5466494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2" name="S2_41" hidden="1">
            <a:extLst>
              <a:ext uri="{FF2B5EF4-FFF2-40B4-BE49-F238E27FC236}">
                <a16:creationId xmlns="" xmlns:a16="http://schemas.microsoft.com/office/drawing/2014/main" id="{DDD7A8F6-3586-47CC-A783-158FC323BA90}"/>
              </a:ext>
            </a:extLst>
          </p:cNvPr>
          <p:cNvSpPr/>
          <p:nvPr/>
        </p:nvSpPr>
        <p:spPr>
          <a:xfrm>
            <a:off x="200592" y="4897569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4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3" name="S2_31" hidden="1">
            <a:extLst>
              <a:ext uri="{FF2B5EF4-FFF2-40B4-BE49-F238E27FC236}">
                <a16:creationId xmlns="" xmlns:a16="http://schemas.microsoft.com/office/drawing/2014/main" id="{46DD3F86-3EC4-4AD3-93C7-A3EBE1BCCB99}"/>
              </a:ext>
            </a:extLst>
          </p:cNvPr>
          <p:cNvSpPr/>
          <p:nvPr/>
        </p:nvSpPr>
        <p:spPr>
          <a:xfrm>
            <a:off x="197165" y="4319020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3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4" name="S2_21" hidden="1">
            <a:extLst>
              <a:ext uri="{FF2B5EF4-FFF2-40B4-BE49-F238E27FC236}">
                <a16:creationId xmlns="" xmlns:a16="http://schemas.microsoft.com/office/drawing/2014/main" id="{88052B99-606C-4E70-8295-15ED0C8EDDC8}"/>
              </a:ext>
            </a:extLst>
          </p:cNvPr>
          <p:cNvSpPr/>
          <p:nvPr/>
        </p:nvSpPr>
        <p:spPr>
          <a:xfrm>
            <a:off x="194563" y="3742801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6" name="S2_11" hidden="1">
            <a:extLst>
              <a:ext uri="{FF2B5EF4-FFF2-40B4-BE49-F238E27FC236}">
                <a16:creationId xmlns="" xmlns:a16="http://schemas.microsoft.com/office/drawing/2014/main" id="{70AD32A9-7603-4AEA-8058-B3D972E36F26}"/>
              </a:ext>
            </a:extLst>
          </p:cNvPr>
          <p:cNvSpPr/>
          <p:nvPr/>
        </p:nvSpPr>
        <p:spPr>
          <a:xfrm>
            <a:off x="206063" y="3126445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1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17528" y="6227666"/>
            <a:ext cx="733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Фото № 3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986EBFB-5FBD-8986-F7D6-0AF809D34990}"/>
              </a:ext>
            </a:extLst>
          </p:cNvPr>
          <p:cNvSpPr txBox="1"/>
          <p:nvPr/>
        </p:nvSpPr>
        <p:spPr>
          <a:xfrm>
            <a:off x="319806" y="1917068"/>
            <a:ext cx="40800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Текст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текст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текст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текст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текст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текст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текст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текст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текст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текст,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текст текст,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текст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текст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текст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текст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текст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текст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текст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517528" y="1917068"/>
            <a:ext cx="7165278" cy="4139034"/>
            <a:chOff x="515017" y="2461175"/>
            <a:chExt cx="5401690" cy="359492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7349" y="2461175"/>
              <a:ext cx="5389358" cy="35949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527349" y="2461175"/>
              <a:ext cx="5389358" cy="35949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15017" y="2461175"/>
              <a:ext cx="5401690" cy="35949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06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4" grpId="0"/>
      <p:bldP spid="45" grpId="0" animBg="1"/>
      <p:bldP spid="44" grpId="0" animBg="1"/>
      <p:bldP spid="43" grpId="0" animBg="1"/>
      <p:bldP spid="42" grpId="0" animBg="1"/>
      <p:bldP spid="82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CCF12EA-C0FD-CA71-2E31-E76C8755C8BC}"/>
              </a:ext>
            </a:extLst>
          </p:cNvPr>
          <p:cNvSpPr/>
          <p:nvPr/>
        </p:nvSpPr>
        <p:spPr>
          <a:xfrm>
            <a:off x="974436" y="2722293"/>
            <a:ext cx="10243127" cy="1413413"/>
          </a:xfrm>
          <a:prstGeom prst="rect">
            <a:avLst/>
          </a:prstGeom>
          <a:solidFill>
            <a:srgbClr val="5D9CD5">
              <a:alpha val="71765"/>
            </a:srgbClr>
          </a:solidFill>
          <a:ln w="381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ru-RU" sz="320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endParaRPr lang="ru-RU" sz="32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8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7130</TotalTime>
  <Words>97</Words>
  <Application>Microsoft Office PowerPoint</Application>
  <PresentationFormat>Произвольный</PresentationFormat>
  <Paragraphs>41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Конкурс на лучшую организацию спортивно-массовой работы с инвалидами в региональных организациях ВОИ по итогам 2025 года</vt:lpstr>
      <vt:lpstr>Пример расположения фотографий на слайде</vt:lpstr>
      <vt:lpstr>Пример расположения текста и фотографии на слайде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Фуфаева Светлана Викторовна</dc:creator>
  <cp:lastModifiedBy>Владислав Княжев</cp:lastModifiedBy>
  <cp:revision>61</cp:revision>
  <cp:lastPrinted>2023-10-18T10:04:38Z</cp:lastPrinted>
  <dcterms:created xsi:type="dcterms:W3CDTF">2023-03-15T09:42:46Z</dcterms:created>
  <dcterms:modified xsi:type="dcterms:W3CDTF">2026-02-19T11:52:59Z</dcterms:modified>
</cp:coreProperties>
</file>